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4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B924D2-3B57-4863-ACD7-E7037CC70572}" type="datetimeFigureOut">
              <a:rPr lang="nl-NL" smtClean="0"/>
              <a:pPr/>
              <a:t>5-2-2015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164A3-2E1F-43D4-850E-710694796BA9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48680" y="0"/>
            <a:ext cx="58326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5400" b="1" dirty="0" smtClean="0">
                <a:latin typeface="Arial" pitchFamily="34" charset="0"/>
                <a:cs typeface="Arial" pitchFamily="34" charset="0"/>
              </a:rPr>
              <a:t>KUNSTROUTE</a:t>
            </a:r>
          </a:p>
          <a:p>
            <a:pPr algn="ctr"/>
            <a:r>
              <a:rPr lang="nl-NL" sz="5400" b="1" dirty="0" smtClean="0">
                <a:latin typeface="Arial" pitchFamily="34" charset="0"/>
                <a:cs typeface="Arial" pitchFamily="34" charset="0"/>
              </a:rPr>
              <a:t>CRANENDONCK</a:t>
            </a:r>
          </a:p>
          <a:p>
            <a:pPr algn="ctr"/>
            <a:r>
              <a:rPr lang="nl-NL" sz="5400" b="1" dirty="0" smtClean="0">
                <a:latin typeface="Arial" pitchFamily="34" charset="0"/>
                <a:cs typeface="Arial" pitchFamily="34" charset="0"/>
              </a:rPr>
              <a:t>2 EN 3 MEI 2015</a:t>
            </a:r>
            <a:r>
              <a:rPr lang="nl-NL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4800" b="1" dirty="0" smtClean="0">
                <a:latin typeface="Arial" pitchFamily="34" charset="0"/>
                <a:cs typeface="Arial" pitchFamily="34" charset="0"/>
              </a:rPr>
            </a:b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van 10.00u tot 17.00 u</a:t>
            </a:r>
            <a:endParaRPr lang="nl-N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al 4"/>
          <p:cNvSpPr/>
          <p:nvPr/>
        </p:nvSpPr>
        <p:spPr>
          <a:xfrm>
            <a:off x="4725144" y="3059832"/>
            <a:ext cx="1800200" cy="1296144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3419874"/>
            <a:ext cx="3140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24 kunstenaars</a:t>
            </a:r>
          </a:p>
          <a:p>
            <a:endParaRPr lang="nl-NL" sz="24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nl-NL" sz="3200" b="1" dirty="0" err="1" smtClean="0">
                <a:latin typeface="Arial" pitchFamily="34" charset="0"/>
                <a:cs typeface="Arial" pitchFamily="34" charset="0"/>
              </a:rPr>
              <a:t>lokaties</a:t>
            </a:r>
            <a:endParaRPr lang="nl-NL" sz="3200" b="1" dirty="0" smtClean="0">
              <a:latin typeface="Arial" pitchFamily="34" charset="0"/>
              <a:cs typeface="Arial" pitchFamily="34" charset="0"/>
            </a:endParaRPr>
          </a:p>
          <a:p>
            <a:endParaRPr lang="nl-NL" sz="2400" b="1" dirty="0">
              <a:latin typeface="Arial" pitchFamily="34" charset="0"/>
              <a:cs typeface="Arial" pitchFamily="34" charset="0"/>
            </a:endParaRP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 startpunten</a:t>
            </a:r>
            <a:endParaRPr lang="nl-NL" sz="2400" b="1" dirty="0" smtClean="0">
              <a:latin typeface="Arial" pitchFamily="34" charset="0"/>
              <a:cs typeface="Arial" pitchFamily="34" charset="0"/>
            </a:endParaRPr>
          </a:p>
          <a:p>
            <a:endParaRPr lang="nl-NL" sz="2400" b="1" dirty="0">
              <a:latin typeface="Arial" pitchFamily="34" charset="0"/>
              <a:cs typeface="Arial" pitchFamily="34" charset="0"/>
            </a:endParaRPr>
          </a:p>
          <a:p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A-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Sperwerlaan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19</a:t>
            </a:r>
            <a:br>
              <a:rPr lang="nl-NL" sz="2000" b="1" dirty="0" smtClean="0">
                <a:latin typeface="Arial" pitchFamily="34" charset="0"/>
                <a:cs typeface="Arial" pitchFamily="34" charset="0"/>
              </a:rPr>
            </a:b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Maarheeze</a:t>
            </a: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endParaRPr lang="nl-NL" b="1" dirty="0">
              <a:latin typeface="Arial" pitchFamily="34" charset="0"/>
              <a:cs typeface="Arial" pitchFamily="34" charset="0"/>
            </a:endParaRPr>
          </a:p>
          <a:p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B- Meemortel 50A</a:t>
            </a:r>
          </a:p>
          <a:p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Budel</a:t>
            </a: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endParaRPr lang="nl-NL" b="1" dirty="0">
              <a:latin typeface="Arial" pitchFamily="34" charset="0"/>
              <a:cs typeface="Arial" pitchFamily="34" charset="0"/>
            </a:endParaRPr>
          </a:p>
          <a:p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C-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Marialaan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55</a:t>
            </a:r>
            <a:br>
              <a:rPr lang="nl-NL" sz="2000" b="1" dirty="0" smtClean="0">
                <a:latin typeface="Arial" pitchFamily="34" charset="0"/>
                <a:cs typeface="Arial" pitchFamily="34" charset="0"/>
              </a:rPr>
            </a:b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Budel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b="1" dirty="0" err="1" smtClean="0">
                <a:latin typeface="Arial" pitchFamily="34" charset="0"/>
                <a:cs typeface="Arial" pitchFamily="34" charset="0"/>
              </a:rPr>
              <a:t>Dorplein</a:t>
            </a: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725144" y="3419872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Maarheeze</a:t>
            </a:r>
            <a:endParaRPr lang="nl-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al 7"/>
          <p:cNvSpPr/>
          <p:nvPr/>
        </p:nvSpPr>
        <p:spPr>
          <a:xfrm>
            <a:off x="3645024" y="298782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861048" y="3131840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nl-NL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al 9"/>
          <p:cNvSpPr/>
          <p:nvPr/>
        </p:nvSpPr>
        <p:spPr>
          <a:xfrm>
            <a:off x="3068960" y="3923928"/>
            <a:ext cx="1872208" cy="129614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068960" y="4355976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Soerendonk</a:t>
            </a:r>
            <a:endParaRPr lang="nl-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2276872" y="5292080"/>
            <a:ext cx="1872208" cy="1296144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4221088" y="5364088"/>
            <a:ext cx="1800200" cy="1296144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90000"/>
                  <a:shade val="30000"/>
                  <a:satMod val="115000"/>
                </a:schemeClr>
              </a:gs>
              <a:gs pos="50000">
                <a:schemeClr val="tx2">
                  <a:lumMod val="90000"/>
                  <a:shade val="67500"/>
                  <a:satMod val="115000"/>
                </a:schemeClr>
              </a:gs>
              <a:gs pos="100000">
                <a:schemeClr val="tx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36912" y="6660232"/>
            <a:ext cx="1872208" cy="1296144"/>
          </a:xfrm>
          <a:prstGeom prst="ellipse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4725144" y="7380312"/>
            <a:ext cx="1800199" cy="1296144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/>
          <p:cNvCxnSpPr/>
          <p:nvPr/>
        </p:nvCxnSpPr>
        <p:spPr>
          <a:xfrm flipH="1">
            <a:off x="4509121" y="3923928"/>
            <a:ext cx="504056" cy="36004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>
            <a:off x="3429000" y="4932040"/>
            <a:ext cx="288032" cy="5040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H="1" flipV="1">
            <a:off x="3645024" y="5868144"/>
            <a:ext cx="720080" cy="7200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5229200" y="4139952"/>
            <a:ext cx="288032" cy="136815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>
            <a:off x="4149080" y="6372200"/>
            <a:ext cx="432048" cy="5040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 flipV="1">
            <a:off x="4293096" y="7380312"/>
            <a:ext cx="720081" cy="36004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157192" y="6444208"/>
            <a:ext cx="216024" cy="108012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4869160" y="7668344"/>
            <a:ext cx="1516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Budel</a:t>
            </a:r>
            <a: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b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Dorplein</a:t>
            </a:r>
            <a:endParaRPr lang="nl-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2924944" y="6876256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Budel</a:t>
            </a:r>
            <a: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b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Schoot</a:t>
            </a:r>
            <a:endParaRPr lang="nl-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4581128" y="579613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Budel</a:t>
            </a:r>
            <a:endParaRPr lang="nl-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564904" y="558011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Gastel</a:t>
            </a:r>
            <a:endParaRPr lang="nl-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al 33"/>
          <p:cNvSpPr/>
          <p:nvPr/>
        </p:nvSpPr>
        <p:spPr>
          <a:xfrm>
            <a:off x="3789040" y="824440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877272" y="4788024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4293096" y="3419872"/>
            <a:ext cx="504056" cy="144016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5733257" y="5292080"/>
            <a:ext cx="360039" cy="432048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V="1">
            <a:off x="4437112" y="8316416"/>
            <a:ext cx="432048" cy="216024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4005064" y="8388424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nl-NL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093296" y="4932040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nl-NL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Rechte verbindingslijn 35"/>
          <p:cNvCxnSpPr/>
          <p:nvPr/>
        </p:nvCxnSpPr>
        <p:spPr>
          <a:xfrm>
            <a:off x="4293096" y="5004048"/>
            <a:ext cx="216024" cy="57606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27</Words>
  <Application>Microsoft Office PowerPoint</Application>
  <PresentationFormat>Diavoorstelling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Stroom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Heesakkers</dc:creator>
  <cp:lastModifiedBy>Heesakkers</cp:lastModifiedBy>
  <cp:revision>47</cp:revision>
  <dcterms:created xsi:type="dcterms:W3CDTF">2014-11-19T16:16:40Z</dcterms:created>
  <dcterms:modified xsi:type="dcterms:W3CDTF">2015-02-05T18:53:15Z</dcterms:modified>
</cp:coreProperties>
</file>